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30" y="8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72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gif"/><Relationship Id="rId11" Type="http://schemas.openxmlformats.org/officeDocument/2006/relationships/image" Target="../media/image85.png"/><Relationship Id="rId5" Type="http://schemas.openxmlformats.org/officeDocument/2006/relationships/image" Target="../media/image80.gif"/><Relationship Id="rId15" Type="http://schemas.openxmlformats.org/officeDocument/2006/relationships/image" Target="../media/image87.png"/><Relationship Id="rId10" Type="http://schemas.openxmlformats.org/officeDocument/2006/relationships/image" Target="../media/image71.png"/><Relationship Id="rId4" Type="http://schemas.openxmlformats.org/officeDocument/2006/relationships/image" Target="../media/image79.gif"/><Relationship Id="rId9" Type="http://schemas.openxmlformats.org/officeDocument/2006/relationships/image" Target="../media/image84.pn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1.png"/><Relationship Id="rId3" Type="http://schemas.openxmlformats.org/officeDocument/2006/relationships/image" Target="../media/image88.png"/><Relationship Id="rId21" Type="http://schemas.openxmlformats.org/officeDocument/2006/relationships/image" Target="../media/image104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73.png"/><Relationship Id="rId2" Type="http://schemas.openxmlformats.org/officeDocument/2006/relationships/image" Target="../media/image7.png"/><Relationship Id="rId16" Type="http://schemas.openxmlformats.org/officeDocument/2006/relationships/image" Target="../media/image72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2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1.png"/><Relationship Id="rId10" Type="http://schemas.openxmlformats.org/officeDocument/2006/relationships/image" Target="../media/image109.png"/><Relationship Id="rId4" Type="http://schemas.openxmlformats.org/officeDocument/2006/relationships/image" Target="../media/image73.png"/><Relationship Id="rId9" Type="http://schemas.openxmlformats.org/officeDocument/2006/relationships/image" Target="../media/image10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5.png"/><Relationship Id="rId3" Type="http://schemas.openxmlformats.org/officeDocument/2006/relationships/image" Target="../media/image7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73.png"/><Relationship Id="rId2" Type="http://schemas.openxmlformats.org/officeDocument/2006/relationships/image" Target="../media/image7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7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26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27.png"/><Relationship Id="rId9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26.png"/><Relationship Id="rId7" Type="http://schemas.openxmlformats.org/officeDocument/2006/relationships/image" Target="../media/image1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27.png"/><Relationship Id="rId9" Type="http://schemas.openxmlformats.org/officeDocument/2006/relationships/image" Target="../media/image1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26.png"/><Relationship Id="rId7" Type="http://schemas.openxmlformats.org/officeDocument/2006/relationships/image" Target="../media/image1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27.png"/><Relationship Id="rId9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27.png"/><Relationship Id="rId7" Type="http://schemas.openxmlformats.org/officeDocument/2006/relationships/image" Target="../media/image1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7.png"/><Relationship Id="rId10" Type="http://schemas.openxmlformats.org/officeDocument/2006/relationships/image" Target="../media/image159.png"/><Relationship Id="rId4" Type="http://schemas.openxmlformats.org/officeDocument/2006/relationships/image" Target="../media/image166.png"/><Relationship Id="rId9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27.png"/><Relationship Id="rId7" Type="http://schemas.openxmlformats.org/officeDocument/2006/relationships/image" Target="../media/image173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27.png"/><Relationship Id="rId7" Type="http://schemas.openxmlformats.org/officeDocument/2006/relationships/image" Target="../media/image17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27.png"/><Relationship Id="rId7" Type="http://schemas.openxmlformats.org/officeDocument/2006/relationships/image" Target="../media/image18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0.png"/><Relationship Id="rId9" Type="http://schemas.openxmlformats.org/officeDocument/2006/relationships/image" Target="../media/image1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2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12" Type="http://schemas.openxmlformats.org/officeDocument/2006/relationships/image" Target="../media/image19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openxmlformats.org/officeDocument/2006/relationships/image" Target="../media/image186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Relationship Id="rId14" Type="http://schemas.openxmlformats.org/officeDocument/2006/relationships/image" Target="../media/image1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4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94774" y="-140084"/>
            <a:ext cx="11682645" cy="10070456"/>
            <a:chOff x="12594774" y="-140084"/>
            <a:chExt cx="11682645" cy="10070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4774" y="-140084"/>
              <a:ext cx="11682645" cy="10070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5737" y="2470394"/>
            <a:ext cx="11099614" cy="20231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53635" y="7689002"/>
            <a:ext cx="4036839" cy="2165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45012" y="0"/>
            <a:ext cx="1840702" cy="1201026"/>
            <a:chOff x="16445012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5012" y="0"/>
              <a:ext cx="1840702" cy="1201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953" y="2546419"/>
            <a:ext cx="979223" cy="979223"/>
            <a:chOff x="681953" y="2546419"/>
            <a:chExt cx="979223" cy="97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953" y="2546419"/>
              <a:ext cx="979223" cy="97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209" y="295268"/>
            <a:ext cx="3258235" cy="1317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4968" y="1217610"/>
            <a:ext cx="1872872" cy="493714"/>
            <a:chOff x="744968" y="1217610"/>
            <a:chExt cx="1872872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968" y="1217610"/>
              <a:ext cx="1872872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194" y="1493093"/>
            <a:ext cx="3806008" cy="12509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07760" y="2302863"/>
            <a:ext cx="8340985" cy="7077921"/>
            <a:chOff x="8907760" y="2302863"/>
            <a:chExt cx="8340985" cy="7077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7760" y="2302863"/>
              <a:ext cx="8340985" cy="7077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2706" y="2759478"/>
            <a:ext cx="5465966" cy="6515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57733" y="9668971"/>
            <a:ext cx="3903945" cy="460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45012" y="0"/>
            <a:ext cx="1840702" cy="1201026"/>
            <a:chOff x="16445012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5012" y="0"/>
              <a:ext cx="1840702" cy="12010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2706" y="2759478"/>
            <a:ext cx="8821080" cy="10430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3" y="4059878"/>
            <a:ext cx="4687745" cy="35158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026" y="4023313"/>
            <a:ext cx="4785253" cy="35889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054255"/>
            <a:ext cx="4871485" cy="35270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4553" y="8390162"/>
            <a:ext cx="2313094" cy="5894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23591" y="8390162"/>
            <a:ext cx="2312770" cy="589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6143" y="8390162"/>
            <a:ext cx="2312770" cy="5894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1953" y="2546419"/>
            <a:ext cx="979223" cy="979223"/>
            <a:chOff x="681953" y="2546419"/>
            <a:chExt cx="979223" cy="979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953" y="2546419"/>
              <a:ext cx="979223" cy="97922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10349" y="1673269"/>
            <a:ext cx="5477277" cy="1122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29486" y="1793141"/>
            <a:ext cx="382152" cy="376925"/>
            <a:chOff x="11729486" y="1793141"/>
            <a:chExt cx="382152" cy="3769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29486" y="1793141"/>
              <a:ext cx="382152" cy="3769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209" y="295268"/>
            <a:ext cx="3258235" cy="13173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4968" y="1217610"/>
            <a:ext cx="1872872" cy="493714"/>
            <a:chOff x="744968" y="1217610"/>
            <a:chExt cx="1872872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4968" y="1217610"/>
              <a:ext cx="1872872" cy="493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7194" y="1493093"/>
            <a:ext cx="2982685" cy="1309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45012" y="0"/>
            <a:ext cx="1840702" cy="1201026"/>
            <a:chOff x="16445012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5012" y="0"/>
              <a:ext cx="1840702" cy="12010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1696" y="5243810"/>
            <a:ext cx="2696484" cy="947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4879" y="3023871"/>
            <a:ext cx="1602702" cy="1973738"/>
            <a:chOff x="1724879" y="3023871"/>
            <a:chExt cx="1602702" cy="1973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4879" y="3023871"/>
              <a:ext cx="1602702" cy="19737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8919" y="5243810"/>
            <a:ext cx="4116675" cy="12528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37567" y="3008353"/>
            <a:ext cx="2215495" cy="2004775"/>
            <a:chOff x="14137567" y="3008353"/>
            <a:chExt cx="2215495" cy="20047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7567" y="3008353"/>
              <a:ext cx="2215495" cy="20047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35100" y="5243810"/>
            <a:ext cx="4328979" cy="12391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29570" y="3644031"/>
            <a:ext cx="1310308" cy="733419"/>
            <a:chOff x="4829570" y="3644031"/>
            <a:chExt cx="1310308" cy="7334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9570" y="3644031"/>
              <a:ext cx="1310308" cy="7334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84125" y="3644031"/>
            <a:ext cx="1310308" cy="733419"/>
            <a:chOff x="11084125" y="3644031"/>
            <a:chExt cx="1310308" cy="733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84125" y="3644031"/>
              <a:ext cx="1310308" cy="7334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826" y="6565970"/>
            <a:ext cx="3954168" cy="10405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48685" y="6715955"/>
            <a:ext cx="4149882" cy="7454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90763" y="6860010"/>
            <a:ext cx="4968310" cy="7470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2142" y="8720081"/>
            <a:ext cx="2669196" cy="4734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31275" y="8565521"/>
            <a:ext cx="3884806" cy="8343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66122" y="8720081"/>
            <a:ext cx="3072882" cy="4734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57698" y="9668971"/>
            <a:ext cx="4346583" cy="4600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0209" y="295268"/>
            <a:ext cx="3258235" cy="13173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4968" y="1217610"/>
            <a:ext cx="1872872" cy="493714"/>
            <a:chOff x="744968" y="1217610"/>
            <a:chExt cx="1872872" cy="493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4968" y="1217610"/>
              <a:ext cx="1872872" cy="493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7194" y="1493093"/>
            <a:ext cx="4064637" cy="12644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09524" y="2829203"/>
            <a:ext cx="2199264" cy="2196978"/>
            <a:chOff x="8109524" y="2829203"/>
            <a:chExt cx="2199264" cy="21969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109524" y="2829203"/>
              <a:ext cx="2004775" cy="2004775"/>
              <a:chOff x="8109524" y="2829203"/>
              <a:chExt cx="2004775" cy="200477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09524" y="2829203"/>
                <a:ext cx="2004775" cy="200477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41906" y="4477359"/>
              <a:ext cx="2025985" cy="6535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81510" y="8652630"/>
            <a:ext cx="1844607" cy="446188"/>
            <a:chOff x="4381510" y="8652630"/>
            <a:chExt cx="1844607" cy="4461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81510" y="8652630"/>
              <a:ext cx="1844607" cy="4461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84125" y="8759128"/>
            <a:ext cx="1844607" cy="446188"/>
            <a:chOff x="11084125" y="8759128"/>
            <a:chExt cx="1844607" cy="44618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84125" y="8759128"/>
              <a:ext cx="1844607" cy="4461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209" y="295268"/>
            <a:ext cx="3258235" cy="13173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45012" y="0"/>
            <a:ext cx="1840702" cy="1201026"/>
            <a:chOff x="16445012" y="0"/>
            <a:chExt cx="1840702" cy="12010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45012" y="0"/>
              <a:ext cx="1840702" cy="1201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968" y="1217610"/>
            <a:ext cx="1872872" cy="493714"/>
            <a:chOff x="744968" y="1217610"/>
            <a:chExt cx="1872872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68" y="1217610"/>
              <a:ext cx="1872872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194" y="1493093"/>
            <a:ext cx="4064637" cy="12644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4968" y="3293836"/>
            <a:ext cx="4086740" cy="3698042"/>
            <a:chOff x="744968" y="3293836"/>
            <a:chExt cx="4086740" cy="36980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968" y="3293836"/>
              <a:ext cx="4086740" cy="36980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8303" y="2435192"/>
            <a:ext cx="7430051" cy="822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44371" y="3312884"/>
            <a:ext cx="7877650" cy="1345765"/>
            <a:chOff x="5444371" y="3312884"/>
            <a:chExt cx="7877650" cy="13457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4371" y="3312884"/>
              <a:ext cx="7877650" cy="13457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706" y="4807862"/>
            <a:ext cx="10470432" cy="8223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44371" y="5709215"/>
            <a:ext cx="6171429" cy="2657553"/>
            <a:chOff x="5444371" y="5709215"/>
            <a:chExt cx="6171429" cy="26575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4371" y="5709215"/>
              <a:ext cx="6171429" cy="26575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468" y="8662011"/>
            <a:ext cx="9830546" cy="8223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50622" y="5569464"/>
            <a:ext cx="2418989" cy="2937056"/>
            <a:chOff x="12150622" y="5569464"/>
            <a:chExt cx="2418989" cy="29370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50622" y="5569464"/>
              <a:ext cx="2418989" cy="29370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68516" y="9668971"/>
            <a:ext cx="5190573" cy="460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45012" y="0"/>
            <a:ext cx="1840702" cy="1201026"/>
            <a:chOff x="16445012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5012" y="0"/>
              <a:ext cx="1840702" cy="1201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953" y="2546419"/>
            <a:ext cx="979223" cy="979223"/>
            <a:chOff x="681953" y="2546419"/>
            <a:chExt cx="979223" cy="97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953" y="2546419"/>
              <a:ext cx="979223" cy="9792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725" y="2640335"/>
            <a:ext cx="9312099" cy="6578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468" y="3946297"/>
            <a:ext cx="4926747" cy="9298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57935" y="3965344"/>
            <a:ext cx="8680442" cy="6617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02401" y="6077041"/>
            <a:ext cx="5290309" cy="6959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93535" y="6799371"/>
            <a:ext cx="7158433" cy="7088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6497" y="5375239"/>
            <a:ext cx="703099" cy="6712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02401" y="5413335"/>
            <a:ext cx="6514918" cy="6578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02401" y="8166363"/>
            <a:ext cx="9646386" cy="10127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4968" y="8920393"/>
            <a:ext cx="5485714" cy="35714"/>
            <a:chOff x="744968" y="8920393"/>
            <a:chExt cx="5485714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968" y="8920393"/>
              <a:ext cx="548571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3402" y="8552185"/>
            <a:ext cx="700614" cy="35714"/>
            <a:chOff x="413402" y="8552185"/>
            <a:chExt cx="700614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13402" y="8552185"/>
              <a:ext cx="700614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99117" y="8576445"/>
            <a:ext cx="700614" cy="35714"/>
            <a:chOff x="5899117" y="8576445"/>
            <a:chExt cx="700614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899117" y="8576445"/>
              <a:ext cx="700614" cy="357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1998" y="9131270"/>
            <a:ext cx="2270538" cy="6324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4968" y="5243178"/>
            <a:ext cx="5474065" cy="2841561"/>
            <a:chOff x="744968" y="5243178"/>
            <a:chExt cx="5474065" cy="28415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4968" y="5243178"/>
              <a:ext cx="5474065" cy="28415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0209" y="295268"/>
            <a:ext cx="3258235" cy="13173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4968" y="1217610"/>
            <a:ext cx="1872872" cy="493714"/>
            <a:chOff x="744968" y="1217610"/>
            <a:chExt cx="1872872" cy="493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4968" y="1217610"/>
              <a:ext cx="1872872" cy="493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7194" y="1493093"/>
            <a:ext cx="5814695" cy="1250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209" y="295268"/>
            <a:ext cx="2224950" cy="13173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968" y="1267692"/>
            <a:ext cx="1413894" cy="493714"/>
            <a:chOff x="744968" y="1267692"/>
            <a:chExt cx="141389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68" y="1267692"/>
              <a:ext cx="1413894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636" y="6243606"/>
            <a:ext cx="7552309" cy="6490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6615" y="3092620"/>
            <a:ext cx="2886845" cy="1498548"/>
            <a:chOff x="826615" y="3092620"/>
            <a:chExt cx="2886845" cy="1498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615" y="3092620"/>
              <a:ext cx="2886845" cy="1498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13460" y="3092620"/>
            <a:ext cx="2886845" cy="1498548"/>
            <a:chOff x="3713460" y="3092620"/>
            <a:chExt cx="2886845" cy="14985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3460" y="3092620"/>
              <a:ext cx="2886845" cy="14985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0305" y="3092620"/>
            <a:ext cx="2886845" cy="1498548"/>
            <a:chOff x="6600305" y="3092620"/>
            <a:chExt cx="2886845" cy="14985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0305" y="3092620"/>
              <a:ext cx="2886845" cy="1498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53112" y="4952120"/>
            <a:ext cx="2927192" cy="19057"/>
            <a:chOff x="3653112" y="4952120"/>
            <a:chExt cx="2927192" cy="190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3112" y="4952120"/>
              <a:ext cx="2927192" cy="190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03380" y="4768588"/>
            <a:ext cx="373850" cy="19057"/>
            <a:chOff x="6403380" y="4768588"/>
            <a:chExt cx="373850" cy="190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403380" y="4768588"/>
              <a:ext cx="373850" cy="190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00305" y="4952120"/>
            <a:ext cx="2927192" cy="19057"/>
            <a:chOff x="6600305" y="4952120"/>
            <a:chExt cx="2927192" cy="190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0305" y="4952120"/>
              <a:ext cx="2927192" cy="190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50573" y="4768588"/>
            <a:ext cx="373850" cy="19057"/>
            <a:chOff x="9350573" y="4768588"/>
            <a:chExt cx="373850" cy="190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350573" y="4768588"/>
              <a:ext cx="373850" cy="190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76188" y="4761870"/>
            <a:ext cx="373850" cy="19057"/>
            <a:chOff x="3476188" y="4761870"/>
            <a:chExt cx="373850" cy="190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476188" y="4761870"/>
              <a:ext cx="373850" cy="19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5920" y="4952120"/>
            <a:ext cx="2927192" cy="19057"/>
            <a:chOff x="725920" y="4952120"/>
            <a:chExt cx="2927192" cy="190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920" y="4952120"/>
              <a:ext cx="2927192" cy="19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15007" y="932247"/>
            <a:ext cx="5782526" cy="5782526"/>
            <a:chOff x="12715007" y="932247"/>
            <a:chExt cx="5782526" cy="578252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5007" y="932247"/>
              <a:ext cx="5782526" cy="57825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86098" y="3438814"/>
            <a:ext cx="2239336" cy="806161"/>
            <a:chOff x="10386098" y="3438814"/>
            <a:chExt cx="2239336" cy="8061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86098" y="3438814"/>
              <a:ext cx="2239336" cy="8061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8996" y="4755643"/>
            <a:ext cx="373850" cy="19057"/>
            <a:chOff x="548996" y="4755643"/>
            <a:chExt cx="373850" cy="190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48996" y="4755643"/>
              <a:ext cx="373850" cy="190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94518" y="8498486"/>
            <a:ext cx="10903594" cy="990976"/>
            <a:chOff x="11894518" y="8498486"/>
            <a:chExt cx="10903594" cy="99097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41186" y="8692896"/>
              <a:ext cx="2423642" cy="632499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4281570" y="8498486"/>
              <a:ext cx="8516543" cy="990976"/>
              <a:chOff x="14281570" y="8498486"/>
              <a:chExt cx="8516543" cy="990976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4281570" y="8498486"/>
                <a:ext cx="8516543" cy="990976"/>
                <a:chOff x="14281570" y="8498486"/>
                <a:chExt cx="8516543" cy="990976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228238" y="8445154"/>
                  <a:ext cx="2912814" cy="639480"/>
                </a:xfrm>
                <a:prstGeom prst="rect">
                  <a:avLst/>
                </a:prstGeom>
              </p:spPr>
            </p:pic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4228238" y="8940639"/>
                  <a:ext cx="2931661" cy="639480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4294809" y="8993974"/>
                <a:ext cx="2857143" cy="35714"/>
                <a:chOff x="14294809" y="8993974"/>
                <a:chExt cx="2857143" cy="35714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294809" y="8993974"/>
                  <a:ext cx="2857143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1636" y="7490179"/>
            <a:ext cx="6995071" cy="63250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2344" y="4975239"/>
            <a:ext cx="1552280" cy="70881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91668" y="4975239"/>
            <a:ext cx="1552280" cy="70881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07201" y="4975239"/>
            <a:ext cx="1565185" cy="649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209" y="295268"/>
            <a:ext cx="2224950" cy="13173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968" y="1267692"/>
            <a:ext cx="1413894" cy="493714"/>
            <a:chOff x="744968" y="1267692"/>
            <a:chExt cx="141389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68" y="1267692"/>
              <a:ext cx="141389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4090" y="2955857"/>
            <a:ext cx="2897838" cy="1279003"/>
            <a:chOff x="7464090" y="2955857"/>
            <a:chExt cx="2897838" cy="1279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4090" y="2955857"/>
              <a:ext cx="2897838" cy="1279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968" y="2955857"/>
            <a:ext cx="5866912" cy="1279003"/>
            <a:chOff x="744968" y="2955857"/>
            <a:chExt cx="5866912" cy="12790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968" y="2955857"/>
              <a:ext cx="5866912" cy="12790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4968" y="5878187"/>
            <a:ext cx="5400848" cy="3384639"/>
            <a:chOff x="744968" y="5878187"/>
            <a:chExt cx="5400848" cy="33846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968" y="5878187"/>
              <a:ext cx="5400848" cy="33846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2993" y="6001021"/>
            <a:ext cx="3518140" cy="9008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1455" y="6921054"/>
            <a:ext cx="8261122" cy="13613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194" y="1493093"/>
            <a:ext cx="3314294" cy="13452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12956" y="2984465"/>
            <a:ext cx="3554490" cy="7273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12956" y="3670336"/>
            <a:ext cx="3151499" cy="65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209" y="295268"/>
            <a:ext cx="2224950" cy="13173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968" y="1267692"/>
            <a:ext cx="1413894" cy="493714"/>
            <a:chOff x="744968" y="1267692"/>
            <a:chExt cx="141389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68" y="1267692"/>
              <a:ext cx="141389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1439" y="4718562"/>
            <a:ext cx="4693901" cy="3631351"/>
            <a:chOff x="2061439" y="4718562"/>
            <a:chExt cx="4693901" cy="36313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1439" y="4718562"/>
              <a:ext cx="4693901" cy="3631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8325" y="4718562"/>
            <a:ext cx="4500639" cy="2884500"/>
            <a:chOff x="9128325" y="4718562"/>
            <a:chExt cx="4500639" cy="28845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8325" y="4718562"/>
              <a:ext cx="4500639" cy="28845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3796" y="3246043"/>
            <a:ext cx="5853988" cy="13128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48777" y="3246043"/>
            <a:ext cx="6475112" cy="13260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7194" y="1493093"/>
            <a:ext cx="2035504" cy="1155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209" y="295268"/>
            <a:ext cx="2224950" cy="13173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968" y="1267692"/>
            <a:ext cx="1413894" cy="493714"/>
            <a:chOff x="744968" y="1267692"/>
            <a:chExt cx="141389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68" y="1267692"/>
              <a:ext cx="141389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08667" y="1514549"/>
            <a:ext cx="8037648" cy="5705818"/>
            <a:chOff x="9308667" y="1514549"/>
            <a:chExt cx="8037648" cy="57058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8667" y="1514549"/>
              <a:ext cx="8037648" cy="57058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255" y="2674840"/>
            <a:ext cx="5756308" cy="39099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7194" y="1493093"/>
            <a:ext cx="2647932" cy="12663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4968" y="7419623"/>
            <a:ext cx="11461254" cy="2263302"/>
            <a:chOff x="744968" y="7419623"/>
            <a:chExt cx="11461254" cy="22633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968" y="7419623"/>
              <a:ext cx="11461254" cy="22633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209" y="295268"/>
            <a:ext cx="1664845" cy="13173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4968" y="1267692"/>
            <a:ext cx="1413894" cy="493714"/>
            <a:chOff x="744968" y="1267692"/>
            <a:chExt cx="1413894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68" y="1267692"/>
              <a:ext cx="141389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07303" y="2897920"/>
            <a:ext cx="10702285" cy="6651507"/>
            <a:chOff x="6807303" y="2897920"/>
            <a:chExt cx="10702285" cy="66515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7303" y="2897920"/>
              <a:ext cx="10702285" cy="66515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325" y="2012301"/>
            <a:ext cx="2169788" cy="9038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2684" y="8592195"/>
            <a:ext cx="5828755" cy="11140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2684" y="8057558"/>
            <a:ext cx="2379707" cy="692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4968" y="2897920"/>
            <a:ext cx="2604048" cy="1740292"/>
            <a:chOff x="744968" y="2897920"/>
            <a:chExt cx="2604048" cy="17402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968" y="2897920"/>
              <a:ext cx="2604048" cy="17402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7325" y="5075215"/>
            <a:ext cx="2359274" cy="809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439" y="338898"/>
            <a:ext cx="5181417" cy="12253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7388" y="1512932"/>
            <a:ext cx="1346667" cy="493714"/>
            <a:chOff x="587388" y="1512932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388" y="151293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6171" y="2809655"/>
            <a:ext cx="3871715" cy="5302670"/>
            <a:chOff x="7046171" y="2809655"/>
            <a:chExt cx="3871715" cy="53026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171" y="2809655"/>
              <a:ext cx="3871715" cy="53026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8891" y="2809661"/>
            <a:ext cx="3976998" cy="5302664"/>
            <a:chOff x="13008891" y="2809661"/>
            <a:chExt cx="3976998" cy="53026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8891" y="2809661"/>
              <a:ext cx="3976998" cy="530266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06525" y="2103656"/>
            <a:ext cx="1610354" cy="7770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09370" y="2103656"/>
            <a:ext cx="1622849" cy="9089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84487" y="2103656"/>
            <a:ext cx="1629401" cy="7770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9254" y="8115197"/>
            <a:ext cx="1775745" cy="6369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98254" y="8115197"/>
            <a:ext cx="2269050" cy="6400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60940" y="8115197"/>
            <a:ext cx="2278973" cy="6400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9254" y="8738216"/>
            <a:ext cx="3890326" cy="14111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98254" y="8738216"/>
            <a:ext cx="3890326" cy="14111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60940" y="8738216"/>
            <a:ext cx="3890326" cy="14111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7171" y="2809661"/>
            <a:ext cx="3976998" cy="5302664"/>
            <a:chOff x="1317171" y="2809661"/>
            <a:chExt cx="3976998" cy="53026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7171" y="2809661"/>
              <a:ext cx="3976998" cy="53026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968" y="1267692"/>
            <a:ext cx="1413894" cy="493714"/>
            <a:chOff x="744968" y="1267692"/>
            <a:chExt cx="141389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968" y="1267692"/>
              <a:ext cx="1413894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325" y="2012301"/>
            <a:ext cx="2144436" cy="7425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160" y="8592192"/>
            <a:ext cx="3202346" cy="10402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684" y="8057558"/>
            <a:ext cx="2379707" cy="692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7303" y="2955063"/>
            <a:ext cx="10702285" cy="6567521"/>
            <a:chOff x="6807303" y="2955063"/>
            <a:chExt cx="10702285" cy="65675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7303" y="2955063"/>
              <a:ext cx="10702285" cy="65675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968" y="2897920"/>
            <a:ext cx="2604048" cy="1740292"/>
            <a:chOff x="744968" y="2897920"/>
            <a:chExt cx="2604048" cy="17402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968" y="2897920"/>
              <a:ext cx="2604048" cy="17402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7325" y="5075215"/>
            <a:ext cx="2359274" cy="8092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0209" y="295268"/>
            <a:ext cx="1664845" cy="1317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968" y="1267692"/>
            <a:ext cx="1413894" cy="493714"/>
            <a:chOff x="744968" y="1267692"/>
            <a:chExt cx="141389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968" y="1267692"/>
              <a:ext cx="1413894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208" y="295268"/>
            <a:ext cx="1664846" cy="11925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325" y="2012301"/>
            <a:ext cx="3518016" cy="8088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325" y="3095091"/>
            <a:ext cx="4593322" cy="9579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465" y="2079943"/>
            <a:ext cx="9664060" cy="62665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54450" y="2851711"/>
            <a:ext cx="1927517" cy="2013295"/>
            <a:chOff x="5754450" y="2851711"/>
            <a:chExt cx="1927517" cy="2013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">
              <a:off x="5754450" y="2851711"/>
              <a:ext cx="1927517" cy="20132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59325" y="8489833"/>
            <a:ext cx="9101061" cy="1156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968" y="1267692"/>
            <a:ext cx="1413894" cy="493714"/>
            <a:chOff x="744968" y="1267692"/>
            <a:chExt cx="141389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968" y="1267692"/>
              <a:ext cx="1413894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208" y="295268"/>
            <a:ext cx="1664846" cy="11925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325" y="2012301"/>
            <a:ext cx="3521493" cy="7785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325" y="3095091"/>
            <a:ext cx="4593322" cy="9579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11" y="2079943"/>
            <a:ext cx="10240480" cy="5760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80328" y="2732221"/>
            <a:ext cx="1927517" cy="2013295"/>
            <a:chOff x="5280328" y="2732221"/>
            <a:chExt cx="1927517" cy="2013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">
              <a:off x="5280328" y="2732221"/>
              <a:ext cx="1927517" cy="20132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96312" y="8051157"/>
            <a:ext cx="8736052" cy="1107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968" y="1267692"/>
            <a:ext cx="1413894" cy="493714"/>
            <a:chOff x="744968" y="1267692"/>
            <a:chExt cx="141389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968" y="1267692"/>
              <a:ext cx="1413894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208" y="295268"/>
            <a:ext cx="1664846" cy="11925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325" y="2012301"/>
            <a:ext cx="4604216" cy="8088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325" y="3018902"/>
            <a:ext cx="5501283" cy="7880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57" y="3300551"/>
            <a:ext cx="8203458" cy="61525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52706" y="3668533"/>
            <a:ext cx="1927517" cy="2013295"/>
            <a:chOff x="6952706" y="3668533"/>
            <a:chExt cx="1927517" cy="2013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">
              <a:off x="6952706" y="3668533"/>
              <a:ext cx="1927517" cy="20132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2339439"/>
            <a:ext cx="6196690" cy="685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8326" y="1810582"/>
            <a:ext cx="12476209" cy="7905489"/>
            <a:chOff x="4578326" y="1810582"/>
            <a:chExt cx="12476209" cy="7905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8326" y="1810582"/>
              <a:ext cx="12476209" cy="79054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5834" y="2913548"/>
            <a:ext cx="5564827" cy="5703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5834" y="4630738"/>
            <a:ext cx="9093123" cy="6840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5834" y="6237881"/>
            <a:ext cx="9525675" cy="627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45012" y="0"/>
            <a:ext cx="1840702" cy="1201026"/>
            <a:chOff x="16445012" y="0"/>
            <a:chExt cx="1840702" cy="12010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5012" y="0"/>
              <a:ext cx="1840702" cy="1201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63890" y="2565683"/>
            <a:ext cx="1335758" cy="1246323"/>
            <a:chOff x="5063890" y="2565683"/>
            <a:chExt cx="1335758" cy="12463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3890" y="2565683"/>
              <a:ext cx="1335758" cy="12463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63890" y="4167405"/>
            <a:ext cx="1276283" cy="1244663"/>
            <a:chOff x="5063890" y="4167405"/>
            <a:chExt cx="1276283" cy="12446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3890" y="4167405"/>
              <a:ext cx="1276283" cy="12446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63890" y="5866730"/>
            <a:ext cx="1331778" cy="1370541"/>
            <a:chOff x="5063890" y="5866730"/>
            <a:chExt cx="1331778" cy="13705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3890" y="5866730"/>
              <a:ext cx="1331778" cy="13705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6439" y="338898"/>
            <a:ext cx="2899331" cy="12359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7388" y="1512932"/>
            <a:ext cx="1346667" cy="493714"/>
            <a:chOff x="587388" y="1512932"/>
            <a:chExt cx="1346667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388" y="151293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947" y="4945677"/>
            <a:ext cx="3436501" cy="6171429"/>
            <a:chOff x="272947" y="4945677"/>
            <a:chExt cx="3436501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2947" y="4945677"/>
              <a:ext cx="3436501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56350" y="7723167"/>
            <a:ext cx="950837" cy="1126503"/>
            <a:chOff x="5256350" y="7723167"/>
            <a:chExt cx="950837" cy="11265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56350" y="7723167"/>
              <a:ext cx="950837" cy="11265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35834" y="8008443"/>
            <a:ext cx="8401208" cy="574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23055708" cy="10392381"/>
            <a:chOff x="-184762" y="-53333"/>
            <a:chExt cx="23055708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23055708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3659" y="2734856"/>
            <a:ext cx="6112439" cy="4038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81218" y="6695194"/>
            <a:ext cx="5553318" cy="705885"/>
            <a:chOff x="6381218" y="6695194"/>
            <a:chExt cx="5553318" cy="705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1218" y="6695194"/>
              <a:ext cx="5553318" cy="7058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619" y="4315365"/>
            <a:ext cx="4584549" cy="6171429"/>
            <a:chOff x="247619" y="4315365"/>
            <a:chExt cx="458454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19" y="4315365"/>
              <a:ext cx="458454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37264" y="4315365"/>
            <a:ext cx="4557975" cy="6171429"/>
            <a:chOff x="13537264" y="4315365"/>
            <a:chExt cx="455797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37264" y="4315365"/>
              <a:ext cx="4557975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886" y="694139"/>
            <a:ext cx="3361770" cy="11430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4728" y="2542550"/>
            <a:ext cx="2968783" cy="50463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8836" y="1849129"/>
            <a:ext cx="1346667" cy="493714"/>
            <a:chOff x="888836" y="1849129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836" y="1849129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439" y="338898"/>
            <a:ext cx="5183531" cy="12962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7388" y="1512932"/>
            <a:ext cx="1346667" cy="493714"/>
            <a:chOff x="587388" y="1512932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388" y="1512932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5352" y="2857383"/>
            <a:ext cx="670476" cy="670476"/>
            <a:chOff x="1835352" y="2857383"/>
            <a:chExt cx="670476" cy="67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5352" y="2857383"/>
              <a:ext cx="670476" cy="67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36762" y="4435327"/>
            <a:ext cx="3748953" cy="6040864"/>
            <a:chOff x="14536762" y="4435327"/>
            <a:chExt cx="3748953" cy="60408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36762" y="4435327"/>
              <a:ext cx="3748953" cy="60408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56125" y="2923788"/>
            <a:ext cx="1242121" cy="1725591"/>
            <a:chOff x="6756125" y="2923788"/>
            <a:chExt cx="1242121" cy="17255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6125" y="2923788"/>
              <a:ext cx="1242121" cy="1725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9884" y="2352885"/>
            <a:ext cx="1640081" cy="3040287"/>
            <a:chOff x="6529884" y="2352885"/>
            <a:chExt cx="1640081" cy="30402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9884" y="2352885"/>
              <a:ext cx="1640081" cy="30402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4435327"/>
            <a:ext cx="4211246" cy="5850388"/>
            <a:chOff x="0" y="4435327"/>
            <a:chExt cx="4211246" cy="5850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435327"/>
              <a:ext cx="4211246" cy="58503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71090" y="5470472"/>
            <a:ext cx="4111003" cy="393393"/>
            <a:chOff x="2371090" y="5470472"/>
            <a:chExt cx="4111003" cy="3933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">
              <a:off x="2371090" y="5470472"/>
              <a:ext cx="4111003" cy="3933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71125" y="5608409"/>
            <a:ext cx="1468515" cy="6833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12232" y="2923788"/>
            <a:ext cx="1242121" cy="1725591"/>
            <a:chOff x="9112232" y="2923788"/>
            <a:chExt cx="1242121" cy="17255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2232" y="2923788"/>
              <a:ext cx="1242121" cy="17255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85991" y="2352885"/>
            <a:ext cx="1640081" cy="3040287"/>
            <a:chOff x="8885991" y="2352885"/>
            <a:chExt cx="1640081" cy="30402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5991" y="2352885"/>
              <a:ext cx="1640081" cy="30402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90117" y="2923788"/>
            <a:ext cx="1242121" cy="1725591"/>
            <a:chOff x="11590117" y="2923788"/>
            <a:chExt cx="1242121" cy="17255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90117" y="2923788"/>
              <a:ext cx="1242121" cy="17255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63876" y="2352885"/>
            <a:ext cx="1640081" cy="3040287"/>
            <a:chOff x="11363876" y="2352885"/>
            <a:chExt cx="1640081" cy="30402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63876" y="2352885"/>
              <a:ext cx="1640081" cy="304028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30583" y="5608412"/>
            <a:ext cx="1286648" cy="6833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08478" y="5608412"/>
            <a:ext cx="1756982" cy="67492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922" y="495754"/>
            <a:ext cx="5184189" cy="1317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6729" y="1417334"/>
            <a:ext cx="1346667" cy="493714"/>
            <a:chOff x="686729" y="1417334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729" y="1417334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45012" y="0"/>
            <a:ext cx="1840702" cy="1201026"/>
            <a:chOff x="16445012" y="0"/>
            <a:chExt cx="1840702" cy="12010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45012" y="0"/>
              <a:ext cx="1840702" cy="120102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063" y="2007668"/>
            <a:ext cx="14725509" cy="3599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8448" y="7300072"/>
            <a:ext cx="7886154" cy="2665586"/>
            <a:chOff x="348448" y="7300072"/>
            <a:chExt cx="7886154" cy="26655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448" y="7300072"/>
              <a:ext cx="7886154" cy="2665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40248" y="5219048"/>
            <a:ext cx="9606068" cy="2288872"/>
            <a:chOff x="7740248" y="5219048"/>
            <a:chExt cx="9606068" cy="22888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0248" y="5219048"/>
              <a:ext cx="9606068" cy="22888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71853" y="7786988"/>
            <a:ext cx="2038187" cy="2197718"/>
            <a:chOff x="11971853" y="7786988"/>
            <a:chExt cx="2038187" cy="2197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853" y="7786988"/>
              <a:ext cx="2038187" cy="21977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45012" y="0"/>
            <a:ext cx="1840702" cy="1201026"/>
            <a:chOff x="16445012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5012" y="0"/>
              <a:ext cx="1840702" cy="12010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081" y="1948715"/>
            <a:ext cx="14361883" cy="1740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7971" y="8012312"/>
            <a:ext cx="7886154" cy="1937546"/>
            <a:chOff x="357971" y="8012312"/>
            <a:chExt cx="7886154" cy="19375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971" y="8012312"/>
              <a:ext cx="7886154" cy="19375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0424" y="7887374"/>
            <a:ext cx="1775986" cy="2187423"/>
            <a:chOff x="12200424" y="7887374"/>
            <a:chExt cx="1775986" cy="21874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0424" y="7887374"/>
              <a:ext cx="1775986" cy="2187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9938" y="4094736"/>
            <a:ext cx="9730187" cy="3392638"/>
            <a:chOff x="7939938" y="4094736"/>
            <a:chExt cx="9730187" cy="3392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9938" y="4094736"/>
              <a:ext cx="9730187" cy="33926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2922" y="495754"/>
            <a:ext cx="5184189" cy="13173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6729" y="1417334"/>
            <a:ext cx="1346667" cy="493714"/>
            <a:chOff x="686729" y="1417334"/>
            <a:chExt cx="1346667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729" y="1417334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45012" y="0"/>
            <a:ext cx="1840702" cy="1201026"/>
            <a:chOff x="16445012" y="0"/>
            <a:chExt cx="1840702" cy="1201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5012" y="0"/>
              <a:ext cx="1840702" cy="12010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922" y="495754"/>
            <a:ext cx="5184189" cy="1317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6729" y="1417334"/>
            <a:ext cx="1346667" cy="493714"/>
            <a:chOff x="686729" y="141733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729" y="141733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610" y="1838287"/>
            <a:ext cx="16052207" cy="20884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26291" y="5768717"/>
            <a:ext cx="10120024" cy="3344332"/>
            <a:chOff x="7226291" y="5768717"/>
            <a:chExt cx="10120024" cy="33443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6291" y="5768717"/>
              <a:ext cx="10120024" cy="33443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64837" y="2173333"/>
            <a:ext cx="13617068" cy="8114286"/>
            <a:chOff x="4664837" y="2173333"/>
            <a:chExt cx="13617068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4837" y="2173333"/>
              <a:ext cx="13617068" cy="81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5468" y="961508"/>
            <a:ext cx="10009922" cy="1236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0228" y="2031238"/>
            <a:ext cx="1346667" cy="493714"/>
            <a:chOff x="950228" y="2031238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228" y="2031238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1934" y="3100144"/>
            <a:ext cx="10023434" cy="9430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03325" y="4383487"/>
            <a:ext cx="3430529" cy="6086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06506" y="4916982"/>
            <a:ext cx="7153348" cy="10146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61934" y="6284639"/>
            <a:ext cx="2123310" cy="6086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61934" y="6847630"/>
            <a:ext cx="6364586" cy="1058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45012" y="0"/>
            <a:ext cx="1840702" cy="1201026"/>
            <a:chOff x="16445012" y="0"/>
            <a:chExt cx="1840702" cy="12010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45012" y="0"/>
              <a:ext cx="1840702" cy="1201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234" y="4128055"/>
            <a:ext cx="4442339" cy="6171429"/>
            <a:chOff x="120234" y="4128055"/>
            <a:chExt cx="444233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234" y="4128055"/>
              <a:ext cx="444233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23027" y="2564322"/>
            <a:ext cx="1246525" cy="1163065"/>
            <a:chOff x="4823027" y="2564322"/>
            <a:chExt cx="1246525" cy="11630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3027" y="2564322"/>
              <a:ext cx="1246525" cy="116306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61934" y="2516058"/>
            <a:ext cx="3350995" cy="6086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51599" y="4314286"/>
            <a:ext cx="1191023" cy="1161516"/>
            <a:chOff x="4851599" y="4314286"/>
            <a:chExt cx="1191023" cy="11615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51599" y="4314286"/>
              <a:ext cx="1191023" cy="11615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9599" y="6161479"/>
            <a:ext cx="1242811" cy="1278985"/>
            <a:chOff x="4769599" y="6161479"/>
            <a:chExt cx="1242811" cy="12789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69599" y="6161479"/>
              <a:ext cx="1242811" cy="12789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47287" y="8212859"/>
            <a:ext cx="1236551" cy="1179413"/>
            <a:chOff x="4947287" y="8212859"/>
            <a:chExt cx="1236551" cy="117941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7287" y="8212859"/>
              <a:ext cx="1236551" cy="11794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61934" y="8164584"/>
            <a:ext cx="5446176" cy="6086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61934" y="8727581"/>
            <a:ext cx="7173977" cy="990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388" y="657499"/>
            <a:ext cx="4279665" cy="12231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7338" y="1812489"/>
            <a:ext cx="1346667" cy="493714"/>
            <a:chOff x="777338" y="1812489"/>
            <a:chExt cx="134666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338" y="1812489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9196" y="3356800"/>
            <a:ext cx="2810209" cy="2810209"/>
            <a:chOff x="1499196" y="3356800"/>
            <a:chExt cx="2810209" cy="28102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9196" y="3356800"/>
              <a:ext cx="2810209" cy="28102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9898" y="4453943"/>
            <a:ext cx="2317848" cy="6346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0181" y="4337650"/>
            <a:ext cx="1157658" cy="848510"/>
            <a:chOff x="4430181" y="4337650"/>
            <a:chExt cx="1157658" cy="8485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0181" y="4337650"/>
              <a:ext cx="1157658" cy="848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63289" y="3356800"/>
            <a:ext cx="2810209" cy="2810209"/>
            <a:chOff x="5663289" y="3356800"/>
            <a:chExt cx="2810209" cy="28102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3289" y="3356800"/>
              <a:ext cx="2810209" cy="281020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73991" y="4453943"/>
            <a:ext cx="2486000" cy="6346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4080" y="4337650"/>
            <a:ext cx="1157658" cy="848510"/>
            <a:chOff x="8564080" y="4337650"/>
            <a:chExt cx="1157658" cy="8485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4080" y="4337650"/>
              <a:ext cx="1157658" cy="8485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7189" y="3356800"/>
            <a:ext cx="2810209" cy="2810209"/>
            <a:chOff x="9797189" y="3356800"/>
            <a:chExt cx="2810209" cy="28102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7189" y="3356800"/>
              <a:ext cx="2810209" cy="281020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7891" y="4453943"/>
            <a:ext cx="1943934" cy="6441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43201" y="4337650"/>
            <a:ext cx="1157658" cy="848510"/>
            <a:chOff x="12743201" y="4337650"/>
            <a:chExt cx="1157658" cy="8485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3201" y="4337650"/>
              <a:ext cx="1157658" cy="8485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76309" y="3356800"/>
            <a:ext cx="2810209" cy="2810209"/>
            <a:chOff x="13976309" y="3356800"/>
            <a:chExt cx="2810209" cy="28102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76309" y="3356800"/>
              <a:ext cx="2810209" cy="281020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7016" y="4462684"/>
            <a:ext cx="1804028" cy="6441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7554" y="6361516"/>
            <a:ext cx="2929127" cy="128661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35506" y="6361516"/>
            <a:ext cx="3069727" cy="262441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84221" y="6342468"/>
            <a:ext cx="4114831" cy="263553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33364" y="6361516"/>
            <a:ext cx="3138346" cy="19555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425964" y="0"/>
            <a:ext cx="1840702" cy="1201026"/>
            <a:chOff x="16425964" y="0"/>
            <a:chExt cx="1840702" cy="120102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25964" y="0"/>
              <a:ext cx="1840702" cy="12010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3</cp:revision>
  <dcterms:created xsi:type="dcterms:W3CDTF">2022-12-11T22:54:22Z</dcterms:created>
  <dcterms:modified xsi:type="dcterms:W3CDTF">2022-12-11T14:04:08Z</dcterms:modified>
</cp:coreProperties>
</file>